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77" d="100"/>
          <a:sy n="77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67D-6C9C-420F-B597-B4D42C60F89E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1AD3-7E90-4E27-9609-F955A8FB4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51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67D-6C9C-420F-B597-B4D42C60F89E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1AD3-7E90-4E27-9609-F955A8FB4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32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67D-6C9C-420F-B597-B4D42C60F89E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1AD3-7E90-4E27-9609-F955A8FB4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09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67D-6C9C-420F-B597-B4D42C60F89E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1AD3-7E90-4E27-9609-F955A8FB4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01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67D-6C9C-420F-B597-B4D42C60F89E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1AD3-7E90-4E27-9609-F955A8FB4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10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67D-6C9C-420F-B597-B4D42C60F89E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1AD3-7E90-4E27-9609-F955A8FB4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797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67D-6C9C-420F-B597-B4D42C60F89E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1AD3-7E90-4E27-9609-F955A8FB4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745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67D-6C9C-420F-B597-B4D42C60F89E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1AD3-7E90-4E27-9609-F955A8FB4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15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67D-6C9C-420F-B597-B4D42C60F89E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1AD3-7E90-4E27-9609-F955A8FB4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11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67D-6C9C-420F-B597-B4D42C60F89E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1AD3-7E90-4E27-9609-F955A8FB4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59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2967D-6C9C-420F-B597-B4D42C60F89E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1AD3-7E90-4E27-9609-F955A8FB4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36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2967D-6C9C-420F-B597-B4D42C60F89E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31AD3-7E90-4E27-9609-F955A8FB4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22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uto-ecole-savoi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u="sng" dirty="0" smtClean="0"/>
              <a:t>PISTE PRIVEE MOTO</a:t>
            </a:r>
            <a:endParaRPr lang="fr-FR" b="1" u="sng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Nos pistes pour nos formations A2, A, AM, B96 sont situés sur notre piste privée :</a:t>
            </a:r>
          </a:p>
          <a:p>
            <a:pPr marL="0" indent="0" algn="ctr">
              <a:buNone/>
            </a:pPr>
            <a:r>
              <a:rPr lang="fr-FR" i="1" dirty="0" smtClean="0"/>
              <a:t>Montée de Vindry 69490 Vindry Sur Turdine </a:t>
            </a:r>
            <a:r>
              <a:rPr lang="fr-FR" i="1" smtClean="0"/>
              <a:t>à 900 mètres à 2 </a:t>
            </a:r>
            <a:r>
              <a:rPr lang="fr-FR" i="1" dirty="0" smtClean="0"/>
              <a:t>mn de notre auto-école.</a:t>
            </a:r>
          </a:p>
          <a:p>
            <a:r>
              <a:rPr lang="fr-FR" dirty="0" smtClean="0"/>
              <a:t>Disponibilité : Du Lundi au Vendredi de 9h à 19h et le Samedi de 8h à 14h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8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800" dirty="0" smtClean="0"/>
              <a:t>Auto-école Savoie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100" dirty="0" smtClean="0"/>
              <a:t>2 Carrefour Jean Jaurès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100" dirty="0" smtClean="0"/>
              <a:t>69490 Vindry Sur Turdine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dirty="0" smtClean="0">
                <a:hlinkClick r:id="rId2"/>
              </a:rPr>
              <a:t>www.auto-ecole-savoie.com</a:t>
            </a:r>
            <a:r>
              <a:rPr lang="fr-FR" sz="1400" dirty="0" smtClean="0"/>
              <a:t>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400" dirty="0" smtClean="0"/>
              <a:t>04 74 63 61 33 </a:t>
            </a:r>
            <a:endParaRPr lang="fr-FR" sz="14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30" y="5073741"/>
            <a:ext cx="1904762" cy="9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2653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72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PISTE PRIVEE MOTO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PISTE PRIVEE MOTO</dc:title>
  <dc:creator>Auto Ecole Savoie</dc:creator>
  <cp:lastModifiedBy>Auto Ecole Savoie</cp:lastModifiedBy>
  <cp:revision>3</cp:revision>
  <cp:lastPrinted>2025-02-04T09:04:28Z</cp:lastPrinted>
  <dcterms:created xsi:type="dcterms:W3CDTF">2025-02-04T08:50:30Z</dcterms:created>
  <dcterms:modified xsi:type="dcterms:W3CDTF">2025-02-04T09:05:09Z</dcterms:modified>
</cp:coreProperties>
</file>